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1" r:id="rId2"/>
    <p:sldId id="262" r:id="rId3"/>
    <p:sldId id="271" r:id="rId4"/>
    <p:sldId id="266" r:id="rId5"/>
    <p:sldId id="270" r:id="rId6"/>
  </p:sldIdLst>
  <p:sldSz cx="12192000" cy="6858000"/>
  <p:notesSz cx="6858000" cy="9144000"/>
  <p:defaultTextStyle>
    <a:defPPr>
      <a:defRPr lang="ko-Kore-K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EF"/>
    <a:srgbClr val="8EC298"/>
    <a:srgbClr val="E4007F"/>
    <a:srgbClr val="ED9DAC"/>
    <a:srgbClr val="E18175"/>
    <a:srgbClr val="EB470C"/>
    <a:srgbClr val="823687"/>
    <a:srgbClr val="4CAF53"/>
    <a:srgbClr val="014593"/>
    <a:srgbClr val="3E77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30"/>
    <p:restoredTop sz="94691"/>
  </p:normalViewPr>
  <p:slideViewPr>
    <p:cSldViewPr snapToGrid="0">
      <p:cViewPr varScale="1">
        <p:scale>
          <a:sx n="108" d="100"/>
          <a:sy n="108" d="100"/>
        </p:scale>
        <p:origin x="714" y="96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DE1E915-E78B-1D41-51F1-4E6833C4FD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F7CAFC0E-2008-B0DB-5C3F-02F80F6429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ko-KR" altLang="en-US"/>
              <a:t>클릭하여 마스터 부제목 스타일 편집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41C8CDC-F694-BD41-E38D-5D85CC2043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09/04/2024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3EFBB29-E8CA-680F-F5F1-74E85741A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E5A34E7-0094-7109-3C55-810D59A98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556455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E90847A-6CD2-B19F-ECC2-C7AF5796D4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D420156-9A29-5C76-1798-C320825817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2702C51-E481-1422-1754-67EAEA16F4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09/04/2024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95A2E13-84CD-9A6A-BA02-5601B7AC1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5907B87-DE5D-AF6C-8834-0BE573B5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579704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6E266527-915A-BB9C-3B29-B4E0D055A5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698D9CC-9F20-4D75-C32E-E6C2846B30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3A6C21D-5EA7-724F-DCD5-AA1E042C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09/04/2024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3F37ED4-F0F8-640F-D954-35D1E5D0A7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B14A9F0-31A6-A099-5CE5-969869798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965369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E91651F-ABD7-C011-88A5-87853BF99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34BE412-C092-B2C3-21BF-AE9B260FB9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723188E-AF77-77BF-CDC4-5D8E3B49D0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09/04/2024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6D04826-2E2A-CCA2-DEE0-4212F3BC3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7050181-25D9-E76B-3D55-27C092099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7254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0028726-8340-C9F7-8DF7-99E6A5C5A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44AB124-17D4-8D3B-E5E8-97CDB42849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20DC5F8-BF24-9698-640F-89D884F4D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09/04/2024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A0C94C6-C989-0087-1563-FE62AC0F20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7261B56-BF5B-969E-1F73-50496E566E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30889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A9DD3C6-60B8-216D-599C-CC5FA23AA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550EB85-65E9-C185-4ADC-149D5C519E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5EE72E38-BF84-D2AC-07E6-E30C47BC16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1C4D58EF-CD69-113F-E5BE-617AF71DF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09/04/2024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B8AEA71-330A-BE54-83BA-662B7FB49F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96C1EF4-F61C-B73D-4D1C-09BB92149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886663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FEAEFC6-2069-4625-1C9E-313F8B9E4A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8CA215D-67D5-A578-60C7-C96298F95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5E32A26-1A11-BB81-7508-17E7724D1C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8FFDC3B6-BCAB-D4FE-84CD-7C67128E4F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6C178D3A-04D6-1645-D03B-5D40F1F42D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D4E634A-64FC-EFEC-9CCD-7304C3294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09/04/2024</a:t>
            </a:fld>
            <a:endParaRPr kumimoji="1" lang="ko-Kore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83BE8C88-084B-64C9-772A-22ADAE7580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040F691E-06E4-8DC8-9E06-420BDAF12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71917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2BF5BD5-0ED8-1AD7-C40D-FD8A34A8CD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A56662F-F6CF-C0F5-3705-C7513B1239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09/04/2024</a:t>
            </a:fld>
            <a:endParaRPr kumimoji="1" lang="ko-Kore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11DBAB1-3FC3-5D7F-D99A-213922B07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8B61F6B3-5A24-189A-9671-7E4A8AE57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640725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51F76334-0E7E-F68F-1DFE-6065EB68D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09/04/2024</a:t>
            </a:fld>
            <a:endParaRPr kumimoji="1" lang="ko-Kore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4F113E0F-208B-BB61-55DC-5275A6BE4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260E9B5-CAE4-0B83-874A-26B369561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49986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0C7C0D9-625E-ED0C-3320-858C14B00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17889EA-9DE1-83D7-9F4F-B50E890C1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EE0AFDB-1BEA-B0CB-7857-EC4F3A7F37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F45CF4A-182C-22BB-6DE8-D70BFCB849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09/04/2024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3937FAE-8C07-C831-EB5B-A4A0D933E2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0D05BA8-0A31-055E-9E4C-04CF002FDA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66639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FCD794B-A2DB-8740-94FB-1D23082990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96FF4D08-31A5-FDFF-0D3A-456199A1F7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C5E0AE38-3FD2-9AB5-DF1D-8725ED3C3E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7D70B52-2070-C772-FCAE-6A9592E73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09/04/2024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A9E8568-EAC2-E1C5-E118-EAFEFD2DE0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8F9E1FB-FEE8-2C51-B9BF-CEC8D933C9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854108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079C76FD-9F1B-C2DA-2D3E-000C734C2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7AE6F04-B19E-863F-30B3-02C7536168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F2714DE-B4CC-8571-AB2B-72F10781F80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33C1C67-1477-2D41-B9FF-193BF5F90065}" type="datetimeFigureOut">
              <a:rPr kumimoji="1" lang="ko-Kore-KR" altLang="en-US" smtClean="0"/>
              <a:t>09/04/2024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38BF536-AB91-B21A-8CA1-4A20BCE426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7BEA3BE-2AAE-3127-43F7-6199BEEE7F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4025980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ore-K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그림 25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4794FB1-373B-28A0-98D7-D34BAD73BF9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03333" y="666897"/>
            <a:ext cx="1921934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400" b="1" dirty="0">
                <a:solidFill>
                  <a:srgbClr val="ACD5B3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3563663" y="2551837"/>
            <a:ext cx="8478350" cy="175432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sz="54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「</a:t>
            </a:r>
            <a:r>
              <a:rPr lang="en-US" altLang="ko-KR" sz="5400" b="1" dirty="0">
                <a:latin typeface="Calibri" panose="020F0502020204030204" pitchFamily="34" charset="0"/>
                <a:ea typeface="나눔고딕" panose="020D0604000000000000" pitchFamily="50" charset="-127"/>
                <a:cs typeface="Calibri" panose="020F0502020204030204" pitchFamily="34" charset="0"/>
              </a:rPr>
              <a:t>one of the</a:t>
            </a:r>
            <a:r>
              <a:rPr lang="ko-KR" altLang="en-US" sz="54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＋최상급</a:t>
            </a:r>
            <a:endParaRPr lang="en-US" altLang="ko-KR" sz="54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ko-KR" altLang="en-US" sz="54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＋복수 명사」</a:t>
            </a:r>
            <a:endParaRPr lang="en-US" altLang="ko-Kore-KR" sz="5400" b="1" dirty="0"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A9BB7D57-C808-C102-12E1-1A1F33716D13}"/>
              </a:ext>
            </a:extLst>
          </p:cNvPr>
          <p:cNvCxnSpPr>
            <a:cxnSpLocks/>
          </p:cNvCxnSpPr>
          <p:nvPr/>
        </p:nvCxnSpPr>
        <p:spPr>
          <a:xfrm>
            <a:off x="2743200" y="1134854"/>
            <a:ext cx="850838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그림 3">
            <a:extLst>
              <a:ext uri="{FF2B5EF4-FFF2-40B4-BE49-F238E27FC236}">
                <a16:creationId xmlns:a16="http://schemas.microsoft.com/office/drawing/2014/main" id="{D0A8333D-5404-4674-9A74-C63E7D5ED3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8453" y="666114"/>
            <a:ext cx="2032000" cy="469900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CF634B96-06E2-8E68-6C9C-B5C31366BB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3568077" y="666114"/>
            <a:ext cx="2032000" cy="469900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A19A4AE9-B5AC-701C-F4B6-04811F2AF4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16099" y="666114"/>
            <a:ext cx="1854200" cy="46990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29003C44-C867-425A-997F-8492AEC2EC74}"/>
              </a:ext>
            </a:extLst>
          </p:cNvPr>
          <p:cNvSpPr txBox="1"/>
          <p:nvPr/>
        </p:nvSpPr>
        <p:spPr>
          <a:xfrm>
            <a:off x="1595185" y="712187"/>
            <a:ext cx="4004892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altLang="ko-Kore-KR" dirty="0"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High School </a:t>
            </a:r>
            <a:r>
              <a:rPr lang="en-US" altLang="ko-Kore-KR" b="1" dirty="0"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Common English 2 </a:t>
            </a:r>
            <a:r>
              <a:rPr lang="en-US" altLang="ko-Kore-KR" dirty="0">
                <a:effectLst/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rPr>
              <a:t>(</a:t>
            </a:r>
            <a:r>
              <a:rPr lang="ko-KR" altLang="en-US" dirty="0">
                <a:effectLst/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rPr>
              <a:t>민병천</a:t>
            </a:r>
            <a:r>
              <a:rPr lang="en-US" altLang="ko-Kore-KR" dirty="0">
                <a:effectLst/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rPr>
              <a:t>)</a:t>
            </a: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01A521B3-02E1-7AA2-CC03-EBB1CAC67E8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96209" y="2715861"/>
            <a:ext cx="1511300" cy="736600"/>
          </a:xfrm>
          <a:prstGeom prst="rect">
            <a:avLst/>
          </a:prstGeom>
        </p:spPr>
      </p:pic>
      <p:pic>
        <p:nvPicPr>
          <p:cNvPr id="20" name="그림 19">
            <a:extLst>
              <a:ext uri="{FF2B5EF4-FFF2-40B4-BE49-F238E27FC236}">
                <a16:creationId xmlns:a16="http://schemas.microsoft.com/office/drawing/2014/main" id="{9F5665CB-4F33-E553-1D8C-72ADE7A30B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1902377" y="2715861"/>
            <a:ext cx="1511300" cy="7366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5868E9EF-7ED1-01FF-4E68-BF1BB1DE2E87}"/>
              </a:ext>
            </a:extLst>
          </p:cNvPr>
          <p:cNvSpPr txBox="1"/>
          <p:nvPr/>
        </p:nvSpPr>
        <p:spPr>
          <a:xfrm>
            <a:off x="1496209" y="2699441"/>
            <a:ext cx="1917468" cy="76944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4400" spc="-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Point 1</a:t>
            </a:r>
            <a:endParaRPr lang="en-US" altLang="ko-Kore-KR" sz="4400" spc="-1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640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492350" y="1698378"/>
            <a:ext cx="9631580" cy="192052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‘</a:t>
            </a:r>
            <a:r>
              <a:rPr lang="ko-KR" altLang="en-US" sz="3000" spc="-150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가장 </a:t>
            </a:r>
            <a:r>
              <a:rPr lang="en-US" altLang="ko-KR" sz="3000" spc="-150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sz="3000" spc="-150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한 </a:t>
            </a:r>
            <a:r>
              <a:rPr lang="en-US" altLang="ko-KR" sz="3000" spc="-150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 </a:t>
            </a:r>
            <a:r>
              <a:rPr lang="ko-KR" altLang="en-US" sz="3000" spc="-150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중 </a:t>
            </a:r>
            <a:r>
              <a:rPr lang="ko-KR" altLang="en-US" sz="3000" spc="-150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하나</a:t>
            </a:r>
            <a:r>
              <a:rPr lang="ko-KR" altLang="en-US" sz="3000" spc="-15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’의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의미로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최상급 뒤에 </a:t>
            </a:r>
            <a:r>
              <a:rPr lang="ko-KR" altLang="en-US" sz="3000" spc="-150" dirty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복수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3000" spc="-150" dirty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명사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가 오는 점에 유의한다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범위를 한정하는 표현인 「</a:t>
            </a:r>
            <a:r>
              <a:rPr lang="en-US" altLang="ko-KR" sz="3600" spc="-150" dirty="0">
                <a:solidFill>
                  <a:srgbClr val="E4007F"/>
                </a:solidFill>
                <a:latin typeface="Calibri" panose="020F0502020204030204" pitchFamily="34" charset="0"/>
                <a:ea typeface="나눔고딕" panose="020D0604000000000000" pitchFamily="50" charset="-127"/>
                <a:cs typeface="Calibri" panose="020F0502020204030204" pitchFamily="34" charset="0"/>
              </a:rPr>
              <a:t>in/on/among</a:t>
            </a:r>
            <a:r>
              <a:rPr lang="ko-KR" altLang="en-US" sz="3000" spc="-150" dirty="0">
                <a:solidFill>
                  <a:srgbClr val="E4007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＋</a:t>
            </a:r>
            <a:r>
              <a:rPr lang="ko-KR" altLang="en-US" sz="3000" spc="-150" dirty="0" err="1">
                <a:solidFill>
                  <a:srgbClr val="E4007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명사</a:t>
            </a:r>
            <a:r>
              <a:rPr lang="ko-KR" altLang="en-US" sz="3000" spc="-15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」가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종종 함께 쓰인다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en-US" altLang="ko-Kore-KR" sz="3000" spc="-150" dirty="0"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" name="그룹 5">
            <a:extLst>
              <a:ext uri="{FF2B5EF4-FFF2-40B4-BE49-F238E27FC236}">
                <a16:creationId xmlns:a16="http://schemas.microsoft.com/office/drawing/2014/main" id="{3D44D7CD-21C6-CCCA-1A9F-CE52C56A5C0C}"/>
              </a:ext>
            </a:extLst>
          </p:cNvPr>
          <p:cNvGrpSpPr/>
          <p:nvPr/>
        </p:nvGrpSpPr>
        <p:grpSpPr>
          <a:xfrm>
            <a:off x="1270480" y="602944"/>
            <a:ext cx="7360975" cy="646331"/>
            <a:chOff x="1270480" y="602944"/>
            <a:chExt cx="7360975" cy="646331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7749285-CC10-C7B2-C89B-94893D4BF00E}"/>
                </a:ext>
              </a:extLst>
            </p:cNvPr>
            <p:cNvSpPr txBox="1"/>
            <p:nvPr/>
          </p:nvSpPr>
          <p:spPr>
            <a:xfrm>
              <a:off x="2535455" y="602944"/>
              <a:ext cx="6096000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3200" b="1" spc="-15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「</a:t>
              </a:r>
              <a:r>
                <a:rPr lang="en-US" altLang="ko-KR" sz="3600" spc="-150" dirty="0">
                  <a:latin typeface="Calibri" panose="020F0502020204030204" pitchFamily="34" charset="0"/>
                  <a:ea typeface="나눔고딕" panose="020D0604000000000000" pitchFamily="50" charset="-127"/>
                  <a:cs typeface="Calibri" panose="020F0502020204030204" pitchFamily="34" charset="0"/>
                </a:rPr>
                <a:t>one of the</a:t>
              </a:r>
              <a:r>
                <a:rPr lang="ko-KR" altLang="en-US" sz="3200" b="1" spc="-15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＋</a:t>
              </a:r>
              <a:r>
                <a:rPr lang="ko-KR" altLang="en-US" sz="3200" b="1" spc="-150" dirty="0" err="1">
                  <a:latin typeface="나눔고딕" panose="020D0604000000000000" pitchFamily="50" charset="-127"/>
                  <a:ea typeface="나눔고딕" panose="020D0604000000000000" pitchFamily="50" charset="-127"/>
                </a:rPr>
                <a:t>최상급＋복수</a:t>
              </a:r>
              <a:r>
                <a:rPr lang="ko-KR" altLang="en-US" sz="3200" b="1" spc="-15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 명사」</a:t>
              </a:r>
              <a:endParaRPr lang="ko-Kore-KR" altLang="en-US" sz="3200" b="1" spc="-150" dirty="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pic>
          <p:nvPicPr>
            <p:cNvPr id="8" name="그림 7">
              <a:extLst>
                <a:ext uri="{FF2B5EF4-FFF2-40B4-BE49-F238E27FC236}">
                  <a16:creationId xmlns:a16="http://schemas.microsoft.com/office/drawing/2014/main" id="{01CF4434-6845-8DC8-EE42-F70B933B216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0481" y="659273"/>
              <a:ext cx="965200" cy="482600"/>
            </a:xfrm>
            <a:prstGeom prst="rect">
              <a:avLst/>
            </a:prstGeom>
          </p:spPr>
        </p:pic>
        <p:pic>
          <p:nvPicPr>
            <p:cNvPr id="10" name="그림 9">
              <a:extLst>
                <a:ext uri="{FF2B5EF4-FFF2-40B4-BE49-F238E27FC236}">
                  <a16:creationId xmlns:a16="http://schemas.microsoft.com/office/drawing/2014/main" id="{C87C023A-5213-0293-D4F8-ADC3DBEF854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1570255" y="659273"/>
              <a:ext cx="965200" cy="482600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333A994-49D1-9D0D-C597-2CE117762B3A}"/>
                </a:ext>
              </a:extLst>
            </p:cNvPr>
            <p:cNvSpPr txBox="1"/>
            <p:nvPr/>
          </p:nvSpPr>
          <p:spPr>
            <a:xfrm>
              <a:off x="1270480" y="638963"/>
              <a:ext cx="1264975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altLang="ko-KR" sz="2800" spc="-1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Point 1</a:t>
              </a:r>
              <a:endParaRPr lang="en-US" altLang="ko-Kore-KR" sz="2800" spc="-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endParaRPr>
            </a:p>
          </p:txBody>
        </p:sp>
      </p:grpSp>
      <p:pic>
        <p:nvPicPr>
          <p:cNvPr id="13" name="그림 12">
            <a:extLst>
              <a:ext uri="{FF2B5EF4-FFF2-40B4-BE49-F238E27FC236}">
                <a16:creationId xmlns:a16="http://schemas.microsoft.com/office/drawing/2014/main" id="{EBA10847-0AF6-FD52-BC5F-3AF2528605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5796" y="2007025"/>
            <a:ext cx="101600" cy="1016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D7D61F1-100B-9EA7-64F0-E9EDE53C0748}"/>
              </a:ext>
            </a:extLst>
          </p:cNvPr>
          <p:cNvSpPr txBox="1"/>
          <p:nvPr/>
        </p:nvSpPr>
        <p:spPr>
          <a:xfrm>
            <a:off x="9003333" y="666897"/>
            <a:ext cx="1921934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400" b="1" dirty="0">
                <a:solidFill>
                  <a:srgbClr val="ACD5B3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4584BC6-A39C-35DB-DBA1-E97AB8850828}"/>
              </a:ext>
            </a:extLst>
          </p:cNvPr>
          <p:cNvSpPr txBox="1"/>
          <p:nvPr/>
        </p:nvSpPr>
        <p:spPr>
          <a:xfrm>
            <a:off x="1488825" y="3934746"/>
            <a:ext cx="9631580" cy="132036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「</a:t>
            </a:r>
            <a:r>
              <a:rPr lang="en-US" altLang="ko-KR" sz="3600" spc="-150" dirty="0">
                <a:solidFill>
                  <a:srgbClr val="E4007F"/>
                </a:solidFill>
                <a:latin typeface="Calibri" panose="020F0502020204030204" pitchFamily="34" charset="0"/>
                <a:ea typeface="나눔고딕" panose="020D0604000000000000" pitchFamily="50" charset="-127"/>
                <a:cs typeface="Calibri" panose="020F0502020204030204" pitchFamily="34" charset="0"/>
              </a:rPr>
              <a:t>one of the</a:t>
            </a:r>
            <a:r>
              <a:rPr lang="ko-KR" altLang="en-US" sz="3000" spc="-150" dirty="0">
                <a:solidFill>
                  <a:srgbClr val="E4007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＋</a:t>
            </a:r>
            <a:r>
              <a:rPr lang="ko-KR" altLang="en-US" sz="3000" spc="-150" dirty="0" err="1">
                <a:solidFill>
                  <a:srgbClr val="E4007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최상급＋복수</a:t>
            </a:r>
            <a:r>
              <a:rPr lang="ko-KR" altLang="en-US" sz="3000" spc="-150" dirty="0">
                <a:solidFill>
                  <a:srgbClr val="E4007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3000" spc="-150" dirty="0" err="1">
                <a:solidFill>
                  <a:srgbClr val="E4007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명사</a:t>
            </a:r>
            <a:r>
              <a:rPr lang="ko-KR" altLang="en-US" sz="3000" spc="-15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」가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주어로 쓰일 경우 </a:t>
            </a:r>
            <a:r>
              <a:rPr lang="ko-KR" altLang="en-US" sz="3000" spc="-150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단수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취급한다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en-US" altLang="ko-Kore-KR" sz="3000" spc="-15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CB1476BB-A29F-512A-09AC-FBE02C1796AE}"/>
              </a:ext>
            </a:extLst>
          </p:cNvPr>
          <p:cNvGrpSpPr/>
          <p:nvPr/>
        </p:nvGrpSpPr>
        <p:grpSpPr>
          <a:xfrm>
            <a:off x="1050676" y="4147961"/>
            <a:ext cx="411138" cy="461665"/>
            <a:chOff x="1032115" y="3983637"/>
            <a:chExt cx="420755" cy="461665"/>
          </a:xfrm>
        </p:grpSpPr>
        <p:sp>
          <p:nvSpPr>
            <p:cNvPr id="16" name="직사각형 15"/>
            <p:cNvSpPr/>
            <p:nvPr/>
          </p:nvSpPr>
          <p:spPr>
            <a:xfrm>
              <a:off x="1032115" y="3983637"/>
              <a:ext cx="42075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ko-KR" sz="2400" b="1" spc="-15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+</a:t>
              </a:r>
              <a:endParaRPr lang="ko-KR" altLang="en-US" sz="2400" b="1" dirty="0"/>
            </a:p>
          </p:txBody>
        </p:sp>
        <p:sp>
          <p:nvSpPr>
            <p:cNvPr id="17" name="타원 16">
              <a:extLst>
                <a:ext uri="{FF2B5EF4-FFF2-40B4-BE49-F238E27FC236}">
                  <a16:creationId xmlns:a16="http://schemas.microsoft.com/office/drawing/2014/main" id="{AF853B76-1666-3CE9-A51D-6650C4AF28DB}"/>
                </a:ext>
              </a:extLst>
            </p:cNvPr>
            <p:cNvSpPr/>
            <p:nvPr/>
          </p:nvSpPr>
          <p:spPr>
            <a:xfrm>
              <a:off x="1089179" y="4062308"/>
              <a:ext cx="288217" cy="288217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49919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그림 16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39580C57-60D0-DEC3-5E9A-925F90C383B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509935" y="1571333"/>
            <a:ext cx="9631580" cy="55399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Cheetahs are </a:t>
            </a:r>
            <a:r>
              <a:rPr lang="en-US" altLang="ko-KR" sz="3600" b="1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one of the fastest animals </a:t>
            </a: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in the world.</a:t>
            </a:r>
            <a:endParaRPr lang="en-US" altLang="ko-Kore-KR" sz="3200" spc="-150" dirty="0">
              <a:effectLst/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그림 12">
            <a:extLst>
              <a:ext uri="{FF2B5EF4-FFF2-40B4-BE49-F238E27FC236}">
                <a16:creationId xmlns:a16="http://schemas.microsoft.com/office/drawing/2014/main" id="{EBA10847-0AF6-FD52-BC5F-3AF2528605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0" y="1870349"/>
            <a:ext cx="101600" cy="101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5081A23-54D7-1F88-D529-2B67353BA6B6}"/>
              </a:ext>
            </a:extLst>
          </p:cNvPr>
          <p:cNvSpPr txBox="1"/>
          <p:nvPr/>
        </p:nvSpPr>
        <p:spPr>
          <a:xfrm>
            <a:off x="1509935" y="3054213"/>
            <a:ext cx="9631580" cy="55399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r>
              <a:rPr lang="en-US" altLang="ko-KR" sz="3600" b="1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One of the best runners </a:t>
            </a: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among the students was Emma.</a:t>
            </a:r>
            <a:endParaRPr lang="en-US" altLang="ko-KR" sz="3200" spc="-150" dirty="0"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F644AB2B-4333-25BD-51EE-B80EA838CA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0" y="3353229"/>
            <a:ext cx="101600" cy="1016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0EA6670-0A19-C602-CFA8-852A95CB02A7}"/>
              </a:ext>
            </a:extLst>
          </p:cNvPr>
          <p:cNvSpPr txBox="1"/>
          <p:nvPr/>
        </p:nvSpPr>
        <p:spPr>
          <a:xfrm>
            <a:off x="1509935" y="4551606"/>
            <a:ext cx="9415332" cy="110799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I am wearing </a:t>
            </a:r>
            <a:r>
              <a:rPr lang="en-US" altLang="ko-KR" sz="3600" b="1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one of the thickest sweaters </a:t>
            </a: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I have in my closet because it is cold today.</a:t>
            </a:r>
            <a:endParaRPr lang="en-US" altLang="ko-Kore-KR" sz="3200" spc="-150" dirty="0"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id="{0D79C4B5-92B4-B555-D0DC-3EA42CEFE4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0" y="4850622"/>
            <a:ext cx="101600" cy="1016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349A24F-65B4-DB2D-91CA-71BBC810B0FD}"/>
              </a:ext>
            </a:extLst>
          </p:cNvPr>
          <p:cNvSpPr txBox="1"/>
          <p:nvPr/>
        </p:nvSpPr>
        <p:spPr>
          <a:xfrm>
            <a:off x="9003333" y="666897"/>
            <a:ext cx="1921934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400" b="1" dirty="0">
                <a:solidFill>
                  <a:srgbClr val="ACD5B3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grpSp>
        <p:nvGrpSpPr>
          <p:cNvPr id="24" name="그룹 23">
            <a:extLst>
              <a:ext uri="{FF2B5EF4-FFF2-40B4-BE49-F238E27FC236}">
                <a16:creationId xmlns:a16="http://schemas.microsoft.com/office/drawing/2014/main" id="{A6255BC6-AE42-6457-CEF0-9A125D1270E6}"/>
              </a:ext>
            </a:extLst>
          </p:cNvPr>
          <p:cNvGrpSpPr/>
          <p:nvPr/>
        </p:nvGrpSpPr>
        <p:grpSpPr>
          <a:xfrm>
            <a:off x="1255967" y="673784"/>
            <a:ext cx="1264975" cy="482600"/>
            <a:chOff x="2983165" y="891498"/>
            <a:chExt cx="1264975" cy="482600"/>
          </a:xfrm>
        </p:grpSpPr>
        <p:pic>
          <p:nvPicPr>
            <p:cNvPr id="18" name="그림 17">
              <a:extLst>
                <a:ext uri="{FF2B5EF4-FFF2-40B4-BE49-F238E27FC236}">
                  <a16:creationId xmlns:a16="http://schemas.microsoft.com/office/drawing/2014/main" id="{F6A546E6-9915-7293-C7E9-3F34790C9FD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983166" y="891498"/>
              <a:ext cx="965200" cy="482600"/>
            </a:xfrm>
            <a:prstGeom prst="rect">
              <a:avLst/>
            </a:prstGeom>
          </p:spPr>
        </p:pic>
        <p:pic>
          <p:nvPicPr>
            <p:cNvPr id="19" name="그림 18">
              <a:extLst>
                <a:ext uri="{FF2B5EF4-FFF2-40B4-BE49-F238E27FC236}">
                  <a16:creationId xmlns:a16="http://schemas.microsoft.com/office/drawing/2014/main" id="{F83C84C7-848A-6F25-B24D-39E16BC0063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3282940" y="891498"/>
              <a:ext cx="965200" cy="482600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34C7781F-B76E-3263-6958-2E7E68AF3419}"/>
                </a:ext>
              </a:extLst>
            </p:cNvPr>
            <p:cNvSpPr txBox="1"/>
            <p:nvPr/>
          </p:nvSpPr>
          <p:spPr>
            <a:xfrm>
              <a:off x="2983165" y="894271"/>
              <a:ext cx="1264975" cy="4770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ko-KR" altLang="en-US" sz="2500" b="1" spc="-100" dirty="0">
                  <a:solidFill>
                    <a:schemeClr val="bg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예문</a:t>
              </a:r>
              <a:endParaRPr lang="en-US" altLang="ko-Kore-KR" sz="2500" b="1" spc="-100" dirty="0">
                <a:solidFill>
                  <a:schemeClr val="bg1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98579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그림 28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EE905AE-59BE-AB0C-E1B6-ACE57DD310C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799645" y="1602639"/>
            <a:ext cx="9375378" cy="155119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He became one of most popular artists around the world.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그룹 9">
            <a:extLst>
              <a:ext uri="{FF2B5EF4-FFF2-40B4-BE49-F238E27FC236}">
                <a16:creationId xmlns:a16="http://schemas.microsoft.com/office/drawing/2014/main" id="{70EAD265-DF5A-AC4C-1716-FD057C618232}"/>
              </a:ext>
            </a:extLst>
          </p:cNvPr>
          <p:cNvGrpSpPr/>
          <p:nvPr/>
        </p:nvGrpSpPr>
        <p:grpSpPr>
          <a:xfrm>
            <a:off x="1262013" y="623544"/>
            <a:ext cx="8075418" cy="522050"/>
            <a:chOff x="1262013" y="870287"/>
            <a:chExt cx="8075418" cy="522050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7749285-CC10-C7B2-C89B-94893D4BF00E}"/>
                </a:ext>
              </a:extLst>
            </p:cNvPr>
            <p:cNvSpPr txBox="1"/>
            <p:nvPr/>
          </p:nvSpPr>
          <p:spPr>
            <a:xfrm>
              <a:off x="2835229" y="894438"/>
              <a:ext cx="6502202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2400" b="1" spc="-15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다음 문장에서 밑줄 친 부분을 어법에 맞게 </a:t>
              </a:r>
              <a:r>
                <a:rPr lang="ko-KR" altLang="en-US" sz="2400" b="1" spc="-150" dirty="0" err="1">
                  <a:latin typeface="나눔고딕" panose="020D0604000000000000" pitchFamily="50" charset="-127"/>
                  <a:ea typeface="나눔고딕" panose="020D0604000000000000" pitchFamily="50" charset="-127"/>
                </a:rPr>
                <a:t>고치시오</a:t>
              </a:r>
              <a:r>
                <a:rPr lang="en-US" altLang="ko-KR" sz="2400" b="1" spc="-15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.</a:t>
              </a:r>
              <a:endParaRPr lang="ko-Kore-KR" altLang="en-US" sz="2400" b="1" spc="-150" dirty="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grpSp>
          <p:nvGrpSpPr>
            <p:cNvPr id="9" name="그룹 8">
              <a:extLst>
                <a:ext uri="{FF2B5EF4-FFF2-40B4-BE49-F238E27FC236}">
                  <a16:creationId xmlns:a16="http://schemas.microsoft.com/office/drawing/2014/main" id="{05EC14D0-39CE-FA5D-ADFA-F64FA25F47B6}"/>
                </a:ext>
              </a:extLst>
            </p:cNvPr>
            <p:cNvGrpSpPr/>
            <p:nvPr/>
          </p:nvGrpSpPr>
          <p:grpSpPr>
            <a:xfrm>
              <a:off x="1262013" y="870287"/>
              <a:ext cx="1473952" cy="522050"/>
              <a:chOff x="1262013" y="870287"/>
              <a:chExt cx="1473952" cy="522050"/>
            </a:xfrm>
          </p:grpSpPr>
          <p:pic>
            <p:nvPicPr>
              <p:cNvPr id="14" name="그림 13">
                <a:extLst>
                  <a:ext uri="{FF2B5EF4-FFF2-40B4-BE49-F238E27FC236}">
                    <a16:creationId xmlns:a16="http://schemas.microsoft.com/office/drawing/2014/main" id="{39BE69E3-4121-51AC-DB64-449AA0515F5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262013" y="891497"/>
                <a:ext cx="1143000" cy="500840"/>
              </a:xfrm>
              <a:prstGeom prst="rect">
                <a:avLst/>
              </a:prstGeom>
            </p:spPr>
          </p:pic>
          <p:pic>
            <p:nvPicPr>
              <p:cNvPr id="15" name="그림 14">
                <a:extLst>
                  <a:ext uri="{FF2B5EF4-FFF2-40B4-BE49-F238E27FC236}">
                    <a16:creationId xmlns:a16="http://schemas.microsoft.com/office/drawing/2014/main" id="{EE2197A9-22F0-A0F1-797E-1B0A950BF69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flipH="1">
                <a:off x="1592965" y="891497"/>
                <a:ext cx="1143000" cy="500839"/>
              </a:xfrm>
              <a:prstGeom prst="rect">
                <a:avLst/>
              </a:prstGeom>
            </p:spPr>
          </p:pic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A333A994-49D1-9D0D-C597-2CE117762B3A}"/>
                  </a:ext>
                </a:extLst>
              </p:cNvPr>
              <p:cNvSpPr txBox="1"/>
              <p:nvPr/>
            </p:nvSpPr>
            <p:spPr>
              <a:xfrm>
                <a:off x="1262013" y="870287"/>
                <a:ext cx="1473952" cy="477054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ko-KR" altLang="en-US" sz="2500" b="1" spc="-100" dirty="0">
                    <a:solidFill>
                      <a:schemeClr val="bg1"/>
                    </a:solidFill>
                    <a:effectLst/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연습문제</a:t>
                </a:r>
                <a:endParaRPr lang="en-US" altLang="ko-Kore-KR" sz="2500" b="1" spc="-100" dirty="0">
                  <a:solidFill>
                    <a:schemeClr val="bg1"/>
                  </a:solidFill>
                  <a:effectLst/>
                  <a:latin typeface="나눔고딕" panose="020D0604000000000000" pitchFamily="50" charset="-127"/>
                  <a:ea typeface="나눔고딕" panose="020D0604000000000000" pitchFamily="50" charset="-127"/>
                </a:endParaRPr>
              </a:p>
            </p:txBody>
          </p:sp>
        </p:grpSp>
      </p:grpSp>
      <p:sp>
        <p:nvSpPr>
          <p:cNvPr id="17" name="타원 16">
            <a:extLst>
              <a:ext uri="{FF2B5EF4-FFF2-40B4-BE49-F238E27FC236}">
                <a16:creationId xmlns:a16="http://schemas.microsoft.com/office/drawing/2014/main" id="{BEA99FB4-0834-89DF-5FB3-831D3D966068}"/>
              </a:ext>
            </a:extLst>
          </p:cNvPr>
          <p:cNvSpPr/>
          <p:nvPr/>
        </p:nvSpPr>
        <p:spPr>
          <a:xfrm>
            <a:off x="1253545" y="1810828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en-US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7FBB1C66-EB88-CDDA-525F-EBF87C3E7151}"/>
              </a:ext>
            </a:extLst>
          </p:cNvPr>
          <p:cNvSpPr/>
          <p:nvPr/>
        </p:nvSpPr>
        <p:spPr>
          <a:xfrm>
            <a:off x="1253545" y="3969828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en-US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A429A99-C6EB-FC88-9D88-CD05886D6A4C}"/>
              </a:ext>
            </a:extLst>
          </p:cNvPr>
          <p:cNvSpPr txBox="1"/>
          <p:nvPr/>
        </p:nvSpPr>
        <p:spPr>
          <a:xfrm>
            <a:off x="3795361" y="2411434"/>
            <a:ext cx="6425759" cy="6395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ko-KR" sz="2800" dirty="0">
                <a:solidFill>
                  <a:srgbClr val="E4007F"/>
                </a:solidFill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one of the most popular artists</a:t>
            </a:r>
            <a:endParaRPr lang="en-US" altLang="ko-Kore-KR" sz="2800" dirty="0">
              <a:solidFill>
                <a:srgbClr val="E4007F"/>
              </a:solidFill>
              <a:effectLst/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5DEF95C-96BE-4AE5-349C-5E5ADB3E6438}"/>
              </a:ext>
            </a:extLst>
          </p:cNvPr>
          <p:cNvSpPr txBox="1"/>
          <p:nvPr/>
        </p:nvSpPr>
        <p:spPr>
          <a:xfrm>
            <a:off x="1799645" y="3797265"/>
            <a:ext cx="9278663" cy="155119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Our wedding was one of the most meaningful day in my life.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CD3EA94-7A9D-B08C-8EAB-485806533797}"/>
              </a:ext>
            </a:extLst>
          </p:cNvPr>
          <p:cNvSpPr txBox="1"/>
          <p:nvPr/>
        </p:nvSpPr>
        <p:spPr>
          <a:xfrm>
            <a:off x="4829545" y="4715264"/>
            <a:ext cx="546624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ore-KR" sz="2800" dirty="0">
                <a:solidFill>
                  <a:srgbClr val="E5007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one of the most meaningful days</a:t>
            </a:r>
            <a:endParaRPr lang="en-US" altLang="ko-Kore-KR" sz="2800" dirty="0">
              <a:solidFill>
                <a:srgbClr val="E5007F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26" name="직선 연결선[R] 25">
            <a:extLst>
              <a:ext uri="{FF2B5EF4-FFF2-40B4-BE49-F238E27FC236}">
                <a16:creationId xmlns:a16="http://schemas.microsoft.com/office/drawing/2014/main" id="{30C3BCCA-6F6A-30C4-0E0F-82C990209CB6}"/>
              </a:ext>
            </a:extLst>
          </p:cNvPr>
          <p:cNvCxnSpPr/>
          <p:nvPr/>
        </p:nvCxnSpPr>
        <p:spPr>
          <a:xfrm>
            <a:off x="3809217" y="2278828"/>
            <a:ext cx="4500000" cy="0"/>
          </a:xfrm>
          <a:prstGeom prst="line">
            <a:avLst/>
          </a:prstGeom>
          <a:ln w="25400">
            <a:solidFill>
              <a:srgbClr val="8EC29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직선 연결선[R] 26">
            <a:extLst>
              <a:ext uri="{FF2B5EF4-FFF2-40B4-BE49-F238E27FC236}">
                <a16:creationId xmlns:a16="http://schemas.microsoft.com/office/drawing/2014/main" id="{819C4968-2A27-47BA-AEC3-8F43E13E083C}"/>
              </a:ext>
            </a:extLst>
          </p:cNvPr>
          <p:cNvCxnSpPr>
            <a:cxnSpLocks/>
          </p:cNvCxnSpPr>
          <p:nvPr/>
        </p:nvCxnSpPr>
        <p:spPr>
          <a:xfrm>
            <a:off x="4829544" y="4483713"/>
            <a:ext cx="5364000" cy="0"/>
          </a:xfrm>
          <a:prstGeom prst="line">
            <a:avLst/>
          </a:prstGeom>
          <a:ln w="25400">
            <a:solidFill>
              <a:srgbClr val="8EC29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AC86788C-52F6-4059-C100-FDC9A6E3EB64}"/>
              </a:ext>
            </a:extLst>
          </p:cNvPr>
          <p:cNvSpPr txBox="1"/>
          <p:nvPr/>
        </p:nvSpPr>
        <p:spPr>
          <a:xfrm>
            <a:off x="9003333" y="666897"/>
            <a:ext cx="1921934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400" b="1" dirty="0">
                <a:solidFill>
                  <a:srgbClr val="ACD5B3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</p:spTree>
    <p:extLst>
      <p:ext uri="{BB962C8B-B14F-4D97-AF65-F5344CB8AC3E}">
        <p14:creationId xmlns:p14="http://schemas.microsoft.com/office/powerpoint/2010/main" val="2908376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그림 28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EE905AE-59BE-AB0C-E1B6-ACE57DD310C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799645" y="1602639"/>
            <a:ext cx="9631580" cy="147918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The Great Wall of China is one of the most largest structures in the world. 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그룹 9">
            <a:extLst>
              <a:ext uri="{FF2B5EF4-FFF2-40B4-BE49-F238E27FC236}">
                <a16:creationId xmlns:a16="http://schemas.microsoft.com/office/drawing/2014/main" id="{70EAD265-DF5A-AC4C-1716-FD057C618232}"/>
              </a:ext>
            </a:extLst>
          </p:cNvPr>
          <p:cNvGrpSpPr/>
          <p:nvPr/>
        </p:nvGrpSpPr>
        <p:grpSpPr>
          <a:xfrm>
            <a:off x="1262013" y="623544"/>
            <a:ext cx="7917156" cy="522050"/>
            <a:chOff x="1262013" y="870287"/>
            <a:chExt cx="7917156" cy="522050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7749285-CC10-C7B2-C89B-94893D4BF00E}"/>
                </a:ext>
              </a:extLst>
            </p:cNvPr>
            <p:cNvSpPr txBox="1"/>
            <p:nvPr/>
          </p:nvSpPr>
          <p:spPr>
            <a:xfrm>
              <a:off x="2835229" y="894438"/>
              <a:ext cx="634394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2400" b="1" spc="-15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다음 문장에서 밑줄 친 부분을 어법에 맞게 </a:t>
              </a:r>
              <a:r>
                <a:rPr lang="ko-KR" altLang="en-US" sz="2400" b="1" spc="-150" dirty="0" err="1">
                  <a:latin typeface="나눔고딕" panose="020D0604000000000000" pitchFamily="50" charset="-127"/>
                  <a:ea typeface="나눔고딕" panose="020D0604000000000000" pitchFamily="50" charset="-127"/>
                </a:rPr>
                <a:t>고치시오</a:t>
              </a:r>
              <a:r>
                <a:rPr lang="en-US" altLang="ko-KR" sz="2400" b="1" spc="-15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.</a:t>
              </a:r>
              <a:endParaRPr lang="ko-Kore-KR" altLang="en-US" sz="2400" b="1" spc="-150" dirty="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grpSp>
          <p:nvGrpSpPr>
            <p:cNvPr id="9" name="그룹 8">
              <a:extLst>
                <a:ext uri="{FF2B5EF4-FFF2-40B4-BE49-F238E27FC236}">
                  <a16:creationId xmlns:a16="http://schemas.microsoft.com/office/drawing/2014/main" id="{05EC14D0-39CE-FA5D-ADFA-F64FA25F47B6}"/>
                </a:ext>
              </a:extLst>
            </p:cNvPr>
            <p:cNvGrpSpPr/>
            <p:nvPr/>
          </p:nvGrpSpPr>
          <p:grpSpPr>
            <a:xfrm>
              <a:off x="1262013" y="870287"/>
              <a:ext cx="1473952" cy="522050"/>
              <a:chOff x="1262013" y="870287"/>
              <a:chExt cx="1473952" cy="522050"/>
            </a:xfrm>
          </p:grpSpPr>
          <p:pic>
            <p:nvPicPr>
              <p:cNvPr id="14" name="그림 13">
                <a:extLst>
                  <a:ext uri="{FF2B5EF4-FFF2-40B4-BE49-F238E27FC236}">
                    <a16:creationId xmlns:a16="http://schemas.microsoft.com/office/drawing/2014/main" id="{39BE69E3-4121-51AC-DB64-449AA0515F5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262013" y="891497"/>
                <a:ext cx="1143000" cy="500840"/>
              </a:xfrm>
              <a:prstGeom prst="rect">
                <a:avLst/>
              </a:prstGeom>
            </p:spPr>
          </p:pic>
          <p:pic>
            <p:nvPicPr>
              <p:cNvPr id="15" name="그림 14">
                <a:extLst>
                  <a:ext uri="{FF2B5EF4-FFF2-40B4-BE49-F238E27FC236}">
                    <a16:creationId xmlns:a16="http://schemas.microsoft.com/office/drawing/2014/main" id="{EE2197A9-22F0-A0F1-797E-1B0A950BF69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flipH="1">
                <a:off x="1592965" y="891497"/>
                <a:ext cx="1143000" cy="500839"/>
              </a:xfrm>
              <a:prstGeom prst="rect">
                <a:avLst/>
              </a:prstGeom>
            </p:spPr>
          </p:pic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A333A994-49D1-9D0D-C597-2CE117762B3A}"/>
                  </a:ext>
                </a:extLst>
              </p:cNvPr>
              <p:cNvSpPr txBox="1"/>
              <p:nvPr/>
            </p:nvSpPr>
            <p:spPr>
              <a:xfrm>
                <a:off x="1262013" y="870287"/>
                <a:ext cx="1473952" cy="477054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ko-KR" altLang="en-US" sz="2500" b="1" spc="-100" dirty="0">
                    <a:solidFill>
                      <a:schemeClr val="bg1"/>
                    </a:solidFill>
                    <a:effectLst/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연습문제</a:t>
                </a:r>
                <a:endParaRPr lang="en-US" altLang="ko-Kore-KR" sz="2500" b="1" spc="-100" dirty="0">
                  <a:solidFill>
                    <a:schemeClr val="bg1"/>
                  </a:solidFill>
                  <a:effectLst/>
                  <a:latin typeface="나눔고딕" panose="020D0604000000000000" pitchFamily="50" charset="-127"/>
                  <a:ea typeface="나눔고딕" panose="020D0604000000000000" pitchFamily="50" charset="-127"/>
                </a:endParaRPr>
              </a:p>
            </p:txBody>
          </p:sp>
        </p:grpSp>
      </p:grpSp>
      <p:sp>
        <p:nvSpPr>
          <p:cNvPr id="17" name="타원 16">
            <a:extLst>
              <a:ext uri="{FF2B5EF4-FFF2-40B4-BE49-F238E27FC236}">
                <a16:creationId xmlns:a16="http://schemas.microsoft.com/office/drawing/2014/main" id="{BEA99FB4-0834-89DF-5FB3-831D3D966068}"/>
              </a:ext>
            </a:extLst>
          </p:cNvPr>
          <p:cNvSpPr/>
          <p:nvPr/>
        </p:nvSpPr>
        <p:spPr>
          <a:xfrm>
            <a:off x="1253545" y="1810828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en-US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3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7FBB1C66-EB88-CDDA-525F-EBF87C3E7151}"/>
              </a:ext>
            </a:extLst>
          </p:cNvPr>
          <p:cNvSpPr/>
          <p:nvPr/>
        </p:nvSpPr>
        <p:spPr>
          <a:xfrm>
            <a:off x="1253545" y="3969828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en-US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4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A429A99-C6EB-FC88-9D88-CD05886D6A4C}"/>
              </a:ext>
            </a:extLst>
          </p:cNvPr>
          <p:cNvSpPr txBox="1"/>
          <p:nvPr/>
        </p:nvSpPr>
        <p:spPr>
          <a:xfrm>
            <a:off x="6096000" y="2415297"/>
            <a:ext cx="4980677" cy="6955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ko-KR" sz="2800" dirty="0">
                <a:solidFill>
                  <a:srgbClr val="E4007F"/>
                </a:solidFill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one of the largest structures</a:t>
            </a:r>
            <a:endParaRPr lang="en-US" altLang="ko-Kore-KR" sz="2800" dirty="0">
              <a:solidFill>
                <a:srgbClr val="E4007F"/>
              </a:solidFill>
              <a:effectLst/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5DEF95C-96BE-4AE5-349C-5E5ADB3E6438}"/>
              </a:ext>
            </a:extLst>
          </p:cNvPr>
          <p:cNvSpPr txBox="1"/>
          <p:nvPr/>
        </p:nvSpPr>
        <p:spPr>
          <a:xfrm>
            <a:off x="1799645" y="3797265"/>
            <a:ext cx="9305040" cy="155119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One of the biggest challenges of our time are how we can slow down climate change.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CD3EA94-7A9D-B08C-8EAB-485806533797}"/>
              </a:ext>
            </a:extLst>
          </p:cNvPr>
          <p:cNvSpPr txBox="1"/>
          <p:nvPr/>
        </p:nvSpPr>
        <p:spPr>
          <a:xfrm>
            <a:off x="1721545" y="5386304"/>
            <a:ext cx="839338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ore-KR" sz="2800" dirty="0">
                <a:solidFill>
                  <a:srgbClr val="E5007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One of the biggest challenges of our time is</a:t>
            </a:r>
            <a:endParaRPr lang="en-US" altLang="ko-Kore-KR" sz="2800" dirty="0">
              <a:solidFill>
                <a:srgbClr val="E5007F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26" name="직선 연결선[R] 25">
            <a:extLst>
              <a:ext uri="{FF2B5EF4-FFF2-40B4-BE49-F238E27FC236}">
                <a16:creationId xmlns:a16="http://schemas.microsoft.com/office/drawing/2014/main" id="{30C3BCCA-6F6A-30C4-0E0F-82C990209CB6}"/>
              </a:ext>
            </a:extLst>
          </p:cNvPr>
          <p:cNvCxnSpPr/>
          <p:nvPr/>
        </p:nvCxnSpPr>
        <p:spPr>
          <a:xfrm>
            <a:off x="6183407" y="2280339"/>
            <a:ext cx="3852000" cy="0"/>
          </a:xfrm>
          <a:prstGeom prst="line">
            <a:avLst/>
          </a:prstGeom>
          <a:ln w="25400">
            <a:solidFill>
              <a:srgbClr val="8EC29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직선 연결선[R] 26">
            <a:extLst>
              <a:ext uri="{FF2B5EF4-FFF2-40B4-BE49-F238E27FC236}">
                <a16:creationId xmlns:a16="http://schemas.microsoft.com/office/drawing/2014/main" id="{819C4968-2A27-47BA-AEC3-8F43E13E083C}"/>
              </a:ext>
            </a:extLst>
          </p:cNvPr>
          <p:cNvCxnSpPr>
            <a:cxnSpLocks/>
          </p:cNvCxnSpPr>
          <p:nvPr/>
        </p:nvCxnSpPr>
        <p:spPr>
          <a:xfrm>
            <a:off x="1808881" y="4474477"/>
            <a:ext cx="7488000" cy="0"/>
          </a:xfrm>
          <a:prstGeom prst="line">
            <a:avLst/>
          </a:prstGeom>
          <a:ln w="25400">
            <a:solidFill>
              <a:srgbClr val="8EC29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AC86788C-52F6-4059-C100-FDC9A6E3EB64}"/>
              </a:ext>
            </a:extLst>
          </p:cNvPr>
          <p:cNvSpPr txBox="1"/>
          <p:nvPr/>
        </p:nvSpPr>
        <p:spPr>
          <a:xfrm>
            <a:off x="9003333" y="666897"/>
            <a:ext cx="1921934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400" b="1">
                <a:solidFill>
                  <a:srgbClr val="ACD5B3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  <a:endParaRPr lang="en-US" altLang="ko-Kore-KR" sz="2400" b="1" dirty="0">
              <a:solidFill>
                <a:srgbClr val="ACD5B3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cxnSp>
        <p:nvCxnSpPr>
          <p:cNvPr id="19" name="직선 연결선[R] 26">
            <a:extLst>
              <a:ext uri="{FF2B5EF4-FFF2-40B4-BE49-F238E27FC236}">
                <a16:creationId xmlns:a16="http://schemas.microsoft.com/office/drawing/2014/main" id="{819C4968-2A27-47BA-AEC3-8F43E13E083C}"/>
              </a:ext>
            </a:extLst>
          </p:cNvPr>
          <p:cNvCxnSpPr>
            <a:cxnSpLocks/>
          </p:cNvCxnSpPr>
          <p:nvPr/>
        </p:nvCxnSpPr>
        <p:spPr>
          <a:xfrm>
            <a:off x="1782709" y="3029258"/>
            <a:ext cx="1692000" cy="0"/>
          </a:xfrm>
          <a:prstGeom prst="line">
            <a:avLst/>
          </a:prstGeom>
          <a:ln w="25400">
            <a:solidFill>
              <a:srgbClr val="8EC29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2469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4" grpId="0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754</TotalTime>
  <Words>245</Words>
  <Application>Microsoft Office PowerPoint</Application>
  <PresentationFormat>와이드스크린</PresentationFormat>
  <Paragraphs>34</Paragraphs>
  <Slides>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1" baseType="lpstr">
      <vt:lpstr>나눔고딕</vt:lpstr>
      <vt:lpstr>Aptos</vt:lpstr>
      <vt:lpstr>Aptos Display</vt:lpstr>
      <vt:lpstr>Arial</vt:lpstr>
      <vt:lpstr>Calibri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김효민B</dc:creator>
  <cp:lastModifiedBy>박효빈</cp:lastModifiedBy>
  <cp:revision>35</cp:revision>
  <dcterms:created xsi:type="dcterms:W3CDTF">2024-07-02T00:56:12Z</dcterms:created>
  <dcterms:modified xsi:type="dcterms:W3CDTF">2024-09-04T00:44:31Z</dcterms:modified>
</cp:coreProperties>
</file>